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03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65" y="43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80C6-325F-4E22-B99C-13052F0C901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FA54661-664F-4D92-B684-CDF424E55CA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4DE2AB-A423-4C1A-A815-3F55B1BE0B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AF6C71-880B-4C5C-839E-61F77D008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508B0-A916-4E6E-80FE-831720E3B5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726377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B2CC5-329B-458F-8A42-2CF2A0C422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ADFEDE-38E2-445B-8C07-4166C735C5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5712AA-C1CA-46EF-882C-DF5B6C501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62175D-5C76-401D-84C7-125131D74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D923D8-04BE-41A0-8DA6-F75E6DD399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85234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9A9D7FB-0233-4923-8390-ABCED45BCC1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B3D6E33-4594-43B3-86A1-50791C0C34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332A90-194F-4208-B524-34D2C1CF8F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11BAEA-19A4-47FC-BF09-6FA8B440F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09843-E4D4-40E4-92E7-0E01B01C48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853280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FBAD2-19B1-47C6-B525-D5261FCB49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C1112F-6BC5-4F3E-A89B-50F6A8CE70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C6B8E0-4BFD-4BE6-A90D-3682BE40D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263AE9-10D8-4F63-AF70-084B524A73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0B86E0-6109-45E4-992A-E6F174845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94409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99F73-19F9-4955-BDF3-1AF2171FF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8A505-6213-4F48-B37D-D3F60AB50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CD7362-311E-4C39-BE06-401194938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5C3B76-1512-4338-83F9-C33A30211E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58D84-549A-4600-A694-BAD7001CA0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714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8B1C17-1F32-46FD-9958-B010C18E6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9DA05C-8149-4B33-970C-56CE47433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E0466C-820C-4D82-95B9-658F324F42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5D15DB-FF86-4B8A-B51D-132EBEAD9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023B52-282A-4889-AFD9-9477DE299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0BE930-E630-498D-87A0-1334CFDB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1538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BA9BD7-997F-4E84-9BE7-08F223AEE0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D5D344-6A4F-42E1-8054-187F0F1190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8E0028-A323-4AB7-82D0-6E7BC91384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74F698-E848-4747-B84F-ECBD67D6BAD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CF5409-12B1-4566-A118-BFE1FE7AE75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406B1F-1226-473E-AD2A-A01A1B3FE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E6049C-D87A-43ED-86D1-9B42B4D77F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F081B0-F51D-44F1-BED3-47699886F0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07871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E857A-6391-4099-910F-593EC9DE5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65E5CD-BF9C-4903-8EA4-5E10B802A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A244CA-39B4-4CF1-A3EF-F5893FBF3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35313E-881D-4B5B-BD4D-310A9B948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41939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41749A-D4E0-49C8-889D-F32FFD5BF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52FC53F-3551-406B-B6A4-30A973F48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8AD5AA-86A9-462D-8D5D-796FEBE97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206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94524E-6733-43BF-A99D-2244C07C9D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91C0EC-50BB-4D80-9657-C7635DB38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E9BAF3-CCF8-40CB-998E-E56EB2263A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D95E6E-83E5-4537-BFA0-8C27E7A43E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C794A2-BE93-4B0F-B1EB-2EA066C808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56689C-BBF6-40D2-BA4C-132812B3D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784571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966FA8-65B5-4E9B-A955-B509A723D6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0FD9F2-B26D-4CA5-BAB2-544ED50499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72B704-0472-4F6F-B4B3-C7BC470DD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A5E550-95AC-4E0C-9262-C06BF77B4C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5BB919-60E9-4B4F-9C9F-37B39D5C57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F421CD-2FD3-4BF4-8225-CD68BDAA6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53224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3AFA747-A919-427B-8442-F76BB7863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FBA392-BB88-4D99-9924-9EB62F321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B431C9-8591-48E3-ADCD-FCD5AE34F6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BDE20-D3D9-4820-A4EA-762E7C4C2CBE}" type="datetimeFigureOut">
              <a:rPr lang="en-AU" smtClean="0"/>
              <a:t>3/11/2021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C2DDB-0B02-40C2-AD1B-033C70ABD4B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59EEE0-2489-41EB-92D4-53FE847118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A7FFE-86D7-4487-B137-9319C42C39A2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10365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f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993F543-FDC8-40D8-9290-37D4443F2160}"/>
              </a:ext>
            </a:extLst>
          </p:cNvPr>
          <p:cNvSpPr/>
          <p:nvPr/>
        </p:nvSpPr>
        <p:spPr>
          <a:xfrm>
            <a:off x="40015" y="29000"/>
            <a:ext cx="12111969" cy="6774458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 descr="A white board with writing on it&#10;&#10;Description automatically generated with medium confidence">
            <a:extLst>
              <a:ext uri="{FF2B5EF4-FFF2-40B4-BE49-F238E27FC236}">
                <a16:creationId xmlns:a16="http://schemas.microsoft.com/office/drawing/2014/main" id="{95BB056F-48D4-40AC-99E5-072A47D3875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39" y="637221"/>
            <a:ext cx="4298950" cy="57315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Engineering drawing&#10;&#10;Description automatically generated with medium confidence">
            <a:extLst>
              <a:ext uri="{FF2B5EF4-FFF2-40B4-BE49-F238E27FC236}">
                <a16:creationId xmlns:a16="http://schemas.microsoft.com/office/drawing/2014/main" id="{A54DD1FD-76C6-4A4F-B244-592A30B535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814" y="2239041"/>
            <a:ext cx="1355532" cy="1809705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25FB64F-6207-4109-9388-0F14B5F5EC3B}"/>
              </a:ext>
            </a:extLst>
          </p:cNvPr>
          <p:cNvCxnSpPr/>
          <p:nvPr/>
        </p:nvCxnSpPr>
        <p:spPr>
          <a:xfrm flipH="1">
            <a:off x="2602762" y="3502976"/>
            <a:ext cx="3432832" cy="204846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903E115-3B46-472C-896A-95FB37AAA1D7}"/>
              </a:ext>
            </a:extLst>
          </p:cNvPr>
          <p:cNvCxnSpPr>
            <a:cxnSpLocks/>
          </p:cNvCxnSpPr>
          <p:nvPr/>
        </p:nvCxnSpPr>
        <p:spPr>
          <a:xfrm flipH="1">
            <a:off x="3037242" y="2872068"/>
            <a:ext cx="3407831" cy="193236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845CF1B-2434-4A10-B4FF-B96968E49570}"/>
              </a:ext>
            </a:extLst>
          </p:cNvPr>
          <p:cNvCxnSpPr>
            <a:cxnSpLocks/>
            <a:stCxn id="33" idx="1"/>
          </p:cNvCxnSpPr>
          <p:nvPr/>
        </p:nvCxnSpPr>
        <p:spPr>
          <a:xfrm flipH="1" flipV="1">
            <a:off x="4132680" y="4730975"/>
            <a:ext cx="1006982" cy="4940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076A79F-6C36-48AA-B908-2915AF0DB7C8}"/>
              </a:ext>
            </a:extLst>
          </p:cNvPr>
          <p:cNvSpPr txBox="1"/>
          <p:nvPr/>
        </p:nvSpPr>
        <p:spPr>
          <a:xfrm>
            <a:off x="4636171" y="3700785"/>
            <a:ext cx="24048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Pipelines</a:t>
            </a:r>
          </a:p>
          <a:p>
            <a:r>
              <a:rPr lang="en-AU" dirty="0"/>
              <a:t>And also stem of flower</a:t>
            </a:r>
          </a:p>
          <a:p>
            <a:endParaRPr lang="en-GB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2130F37-C220-49ED-96A3-84B2B924CAFB}"/>
              </a:ext>
            </a:extLst>
          </p:cNvPr>
          <p:cNvCxnSpPr>
            <a:cxnSpLocks/>
          </p:cNvCxnSpPr>
          <p:nvPr/>
        </p:nvCxnSpPr>
        <p:spPr>
          <a:xfrm flipH="1">
            <a:off x="2513423" y="3310230"/>
            <a:ext cx="3626850" cy="18924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1AA671C8-1770-472B-B412-ECC25552ED88}"/>
              </a:ext>
            </a:extLst>
          </p:cNvPr>
          <p:cNvSpPr txBox="1"/>
          <p:nvPr/>
        </p:nvSpPr>
        <p:spPr>
          <a:xfrm>
            <a:off x="4967698" y="1713333"/>
            <a:ext cx="1854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The  safety flower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C2E5CB-1FC5-4632-A838-75D7A06032A0}"/>
              </a:ext>
            </a:extLst>
          </p:cNvPr>
          <p:cNvSpPr txBox="1"/>
          <p:nvPr/>
        </p:nvSpPr>
        <p:spPr>
          <a:xfrm>
            <a:off x="1090374" y="782016"/>
            <a:ext cx="32364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ARE YOU SAFE 360™  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EB86A50-9E0F-4D72-9F49-EEF190267316}"/>
              </a:ext>
            </a:extLst>
          </p:cNvPr>
          <p:cNvCxnSpPr>
            <a:cxnSpLocks/>
            <a:stCxn id="30" idx="2"/>
          </p:cNvCxnSpPr>
          <p:nvPr/>
        </p:nvCxnSpPr>
        <p:spPr>
          <a:xfrm flipH="1">
            <a:off x="3837570" y="2082665"/>
            <a:ext cx="2057594" cy="9009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880ACC88-F8EC-4381-92A1-9886B19AE77C}"/>
              </a:ext>
            </a:extLst>
          </p:cNvPr>
          <p:cNvSpPr txBox="1"/>
          <p:nvPr/>
        </p:nvSpPr>
        <p:spPr>
          <a:xfrm>
            <a:off x="5242645" y="5670917"/>
            <a:ext cx="2339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LPS is a power station 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3B463C-D3A7-47C1-B514-E1C5B1C1ED41}"/>
              </a:ext>
            </a:extLst>
          </p:cNvPr>
          <p:cNvSpPr txBox="1"/>
          <p:nvPr/>
        </p:nvSpPr>
        <p:spPr>
          <a:xfrm>
            <a:off x="5139662" y="5040383"/>
            <a:ext cx="2415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 err="1"/>
              <a:t>BPPS</a:t>
            </a:r>
            <a:r>
              <a:rPr lang="en-AU" dirty="0"/>
              <a:t> is a power station 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739AC99-5F68-4D00-93A9-99A2003471F0}"/>
              </a:ext>
            </a:extLst>
          </p:cNvPr>
          <p:cNvSpPr txBox="1"/>
          <p:nvPr/>
        </p:nvSpPr>
        <p:spPr>
          <a:xfrm>
            <a:off x="541179" y="5633738"/>
            <a:ext cx="3509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LJ is a construction vessel  on water</a:t>
            </a:r>
            <a:endParaRPr lang="en-GB" dirty="0"/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E8AF96A-26E1-4A84-A297-BDFAACDB3CEF}"/>
              </a:ext>
            </a:extLst>
          </p:cNvPr>
          <p:cNvCxnSpPr>
            <a:cxnSpLocks/>
            <a:stCxn id="32" idx="1"/>
          </p:cNvCxnSpPr>
          <p:nvPr/>
        </p:nvCxnSpPr>
        <p:spPr>
          <a:xfrm flipH="1" flipV="1">
            <a:off x="4102045" y="5563895"/>
            <a:ext cx="1140600" cy="29168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C745FC0-8F06-4E89-8D00-414B92D07CA7}"/>
              </a:ext>
            </a:extLst>
          </p:cNvPr>
          <p:cNvCxnSpPr>
            <a:cxnSpLocks/>
          </p:cNvCxnSpPr>
          <p:nvPr/>
        </p:nvCxnSpPr>
        <p:spPr>
          <a:xfrm flipV="1">
            <a:off x="1425239" y="4839452"/>
            <a:ext cx="0" cy="8702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EACEFBA6-FD45-4CF9-9CD2-C1A880C82B60}"/>
              </a:ext>
            </a:extLst>
          </p:cNvPr>
          <p:cNvSpPr txBox="1"/>
          <p:nvPr/>
        </p:nvSpPr>
        <p:spPr>
          <a:xfrm>
            <a:off x="2708611" y="2798909"/>
            <a:ext cx="803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Shovel</a:t>
            </a:r>
            <a:endParaRPr lang="en-GB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7D8FB88-F7DC-4A65-809D-06DB7A07B5FC}"/>
              </a:ext>
            </a:extLst>
          </p:cNvPr>
          <p:cNvSpPr txBox="1"/>
          <p:nvPr/>
        </p:nvSpPr>
        <p:spPr>
          <a:xfrm>
            <a:off x="1137593" y="2910513"/>
            <a:ext cx="872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Helmet</a:t>
            </a:r>
            <a:endParaRPr lang="en-GB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7A781D1-B843-4E0E-ADC8-BAA451765421}"/>
              </a:ext>
            </a:extLst>
          </p:cNvPr>
          <p:cNvSpPr txBox="1"/>
          <p:nvPr/>
        </p:nvSpPr>
        <p:spPr>
          <a:xfrm>
            <a:off x="7757579" y="1112568"/>
            <a:ext cx="431316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Notes: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poster is a safety poster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top is represent a flower and the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bottom the 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stem is 3 pipelines.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One going to  Black point power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And the other one Lama Power station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 the left is a construction vessel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Make the bottom look like a transparent </a:t>
            </a:r>
          </a:p>
          <a:p>
            <a:r>
              <a:rPr lang="en-GB" dirty="0"/>
              <a:t>Ocean with fish </a:t>
            </a:r>
            <a:r>
              <a:rPr lang="en-GB"/>
              <a:t>etcLike</a:t>
            </a:r>
            <a:r>
              <a:rPr lang="en-GB" dirty="0"/>
              <a:t> in the photo.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pipelines are in the ocean.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ship is on the ocean and the </a:t>
            </a:r>
          </a:p>
          <a:p>
            <a:r>
              <a:rPr lang="en-GB" dirty="0"/>
              <a:t>PowerStation's are on land. </a:t>
            </a:r>
          </a:p>
          <a:p>
            <a:r>
              <a:rPr lang="en-GB" dirty="0"/>
              <a:t>The whole poster needs to look hand drawn</a:t>
            </a:r>
          </a:p>
          <a:p>
            <a:endParaRPr lang="en-GB" dirty="0"/>
          </a:p>
          <a:p>
            <a:r>
              <a:rPr lang="en-GB" dirty="0"/>
              <a:t>GET CREATIVE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11574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1560</TotalTime>
  <Words>126</Words>
  <Application>Microsoft Office PowerPoint</Application>
  <PresentationFormat>Widescreen</PresentationFormat>
  <Paragraphs>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Julie Hillier</dc:creator>
  <cp:lastModifiedBy>Karl Hllier</cp:lastModifiedBy>
  <cp:revision>13</cp:revision>
  <cp:lastPrinted>2021-11-03T10:50:43Z</cp:lastPrinted>
  <dcterms:created xsi:type="dcterms:W3CDTF">2021-10-31T01:15:24Z</dcterms:created>
  <dcterms:modified xsi:type="dcterms:W3CDTF">2021-11-04T11:51:14Z</dcterms:modified>
</cp:coreProperties>
</file>